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5" r:id="rId3"/>
    <p:sldId id="264" r:id="rId4"/>
    <p:sldId id="272" r:id="rId5"/>
    <p:sldId id="268" r:id="rId6"/>
    <p:sldId id="260" r:id="rId7"/>
    <p:sldId id="261" r:id="rId8"/>
    <p:sldId id="258" r:id="rId9"/>
    <p:sldId id="266" r:id="rId10"/>
    <p:sldId id="270" r:id="rId11"/>
    <p:sldId id="259" r:id="rId12"/>
    <p:sldId id="263" r:id="rId13"/>
    <p:sldId id="269" r:id="rId14"/>
    <p:sldId id="271" r:id="rId15"/>
    <p:sldId id="265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5669" autoAdjust="0"/>
  </p:normalViewPr>
  <p:slideViewPr>
    <p:cSldViewPr snapToGrid="0" showGuides="1">
      <p:cViewPr varScale="1">
        <p:scale>
          <a:sx n="78" d="100"/>
          <a:sy n="78" d="100"/>
        </p:scale>
        <p:origin x="850" y="72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5CCEE-F947-4A04-B057-CA19321DCB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1980DD-B1BF-41ED-ADDF-C94056552AD2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9D98613-77A1-4861-AF2F-22F67698E0F7}" type="parTrans" cxnId="{915C41E5-53BE-4EC6-9A7E-A03ED258833E}">
      <dgm:prSet/>
      <dgm:spPr/>
      <dgm:t>
        <a:bodyPr/>
        <a:lstStyle/>
        <a:p>
          <a:endParaRPr lang="en-US"/>
        </a:p>
      </dgm:t>
    </dgm:pt>
    <dgm:pt modelId="{D17796EE-8722-4F19-B59F-17A2BB3D923C}" type="sibTrans" cxnId="{915C41E5-53BE-4EC6-9A7E-A03ED258833E}">
      <dgm:prSet/>
      <dgm:spPr/>
      <dgm:t>
        <a:bodyPr/>
        <a:lstStyle/>
        <a:p>
          <a:endParaRPr lang="en-US"/>
        </a:p>
      </dgm:t>
    </dgm:pt>
    <dgm:pt modelId="{5CD89580-70B5-449F-A80E-11A52D02A206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0B91D9D4-390E-435B-8A2A-E0FB8C54980D}" type="parTrans" cxnId="{645FDC90-9F1D-4B90-9CFF-3E792C03E77A}">
      <dgm:prSet/>
      <dgm:spPr/>
      <dgm:t>
        <a:bodyPr/>
        <a:lstStyle/>
        <a:p>
          <a:endParaRPr lang="en-US"/>
        </a:p>
      </dgm:t>
    </dgm:pt>
    <dgm:pt modelId="{5DF5B7EB-A3ED-4010-AD9D-C8949359D82B}" type="sibTrans" cxnId="{645FDC90-9F1D-4B90-9CFF-3E792C03E77A}">
      <dgm:prSet/>
      <dgm:spPr/>
      <dgm:t>
        <a:bodyPr/>
        <a:lstStyle/>
        <a:p>
          <a:endParaRPr lang="en-US"/>
        </a:p>
      </dgm:t>
    </dgm:pt>
    <dgm:pt modelId="{E067DA08-26F8-4968-A989-774F87473124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7B8FAA4E-E5CA-4C02-B9E7-357F8B444DC9}" type="parTrans" cxnId="{0501DF29-AFB8-4346-ACC1-617C03C89B67}">
      <dgm:prSet/>
      <dgm:spPr/>
      <dgm:t>
        <a:bodyPr/>
        <a:lstStyle/>
        <a:p>
          <a:endParaRPr lang="en-US"/>
        </a:p>
      </dgm:t>
    </dgm:pt>
    <dgm:pt modelId="{74C7F92D-51E3-4BD2-84B7-62771BE6CF03}" type="sibTrans" cxnId="{0501DF29-AFB8-4346-ACC1-617C03C89B67}">
      <dgm:prSet/>
      <dgm:spPr/>
      <dgm:t>
        <a:bodyPr/>
        <a:lstStyle/>
        <a:p>
          <a:endParaRPr lang="en-US"/>
        </a:p>
      </dgm:t>
    </dgm:pt>
    <dgm:pt modelId="{76871C8A-D455-44CC-AE32-DE9E77ACD0B9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9C413348-2015-4036-BBAF-AAAEB3546282}" type="parTrans" cxnId="{2D7317F8-FC90-4E09-AA4F-068FA4D18C85}">
      <dgm:prSet/>
      <dgm:spPr/>
      <dgm:t>
        <a:bodyPr/>
        <a:lstStyle/>
        <a:p>
          <a:endParaRPr lang="en-US"/>
        </a:p>
      </dgm:t>
    </dgm:pt>
    <dgm:pt modelId="{CBD7E227-8F79-46F2-A849-C415F1EFC7CE}" type="sibTrans" cxnId="{2D7317F8-FC90-4E09-AA4F-068FA4D18C85}">
      <dgm:prSet/>
      <dgm:spPr/>
      <dgm:t>
        <a:bodyPr/>
        <a:lstStyle/>
        <a:p>
          <a:endParaRPr lang="en-US"/>
        </a:p>
      </dgm:t>
    </dgm:pt>
    <dgm:pt modelId="{BA2B0746-A7CF-4B83-BB0C-AFEB86E7C55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87F8B60-F10B-4CE9-A1F8-B880F867A52E}" type="parTrans" cxnId="{DF446424-80C8-4171-96EA-8FCD6D0DB3F7}">
      <dgm:prSet/>
      <dgm:spPr/>
      <dgm:t>
        <a:bodyPr/>
        <a:lstStyle/>
        <a:p>
          <a:endParaRPr lang="en-US"/>
        </a:p>
      </dgm:t>
    </dgm:pt>
    <dgm:pt modelId="{7F4C7755-CB30-4B31-8DC3-77D4EB055C34}" type="sibTrans" cxnId="{DF446424-80C8-4171-96EA-8FCD6D0DB3F7}">
      <dgm:prSet/>
      <dgm:spPr/>
      <dgm:t>
        <a:bodyPr/>
        <a:lstStyle/>
        <a:p>
          <a:endParaRPr lang="en-US"/>
        </a:p>
      </dgm:t>
    </dgm:pt>
    <dgm:pt modelId="{13DCFC0A-6230-46B0-B560-85DB3043A66E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8C7DE859-A16B-4ABC-B941-B048D02C186B}" type="parTrans" cxnId="{706E2610-65B1-4282-B710-6DAADDFD3A1B}">
      <dgm:prSet/>
      <dgm:spPr/>
      <dgm:t>
        <a:bodyPr/>
        <a:lstStyle/>
        <a:p>
          <a:endParaRPr lang="en-US"/>
        </a:p>
      </dgm:t>
    </dgm:pt>
    <dgm:pt modelId="{D221BD0C-1CF9-4597-BA88-0C240BCF0798}" type="sibTrans" cxnId="{706E2610-65B1-4282-B710-6DAADDFD3A1B}">
      <dgm:prSet/>
      <dgm:spPr/>
      <dgm:t>
        <a:bodyPr/>
        <a:lstStyle/>
        <a:p>
          <a:endParaRPr lang="en-US"/>
        </a:p>
      </dgm:t>
    </dgm:pt>
    <dgm:pt modelId="{7FC06F67-E2D3-4988-9A37-FEB478FEF6AB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F4137924-D4E9-4890-8473-2FC53E7324C2}" type="parTrans" cxnId="{A2037C39-E688-4ED6-86E3-E67A8B03CE1E}">
      <dgm:prSet/>
      <dgm:spPr/>
      <dgm:t>
        <a:bodyPr/>
        <a:lstStyle/>
        <a:p>
          <a:endParaRPr lang="en-US"/>
        </a:p>
      </dgm:t>
    </dgm:pt>
    <dgm:pt modelId="{438059B1-B492-4BE1-943A-8D9936125E6E}" type="sibTrans" cxnId="{A2037C39-E688-4ED6-86E3-E67A8B03CE1E}">
      <dgm:prSet/>
      <dgm:spPr/>
      <dgm:t>
        <a:bodyPr/>
        <a:lstStyle/>
        <a:p>
          <a:endParaRPr lang="en-US"/>
        </a:p>
      </dgm:t>
    </dgm:pt>
    <dgm:pt modelId="{6D959971-52F5-45A6-9F3B-51FCF99A0B8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D0CA9F9-9700-4E17-B697-82EC7ED78BFC}" type="parTrans" cxnId="{907F62A7-D696-4587-82CD-2E8FBEB6061D}">
      <dgm:prSet/>
      <dgm:spPr/>
      <dgm:t>
        <a:bodyPr/>
        <a:lstStyle/>
        <a:p>
          <a:endParaRPr lang="en-US"/>
        </a:p>
      </dgm:t>
    </dgm:pt>
    <dgm:pt modelId="{58136615-3B37-4CBC-BD4F-228C60F9D037}" type="sibTrans" cxnId="{907F62A7-D696-4587-82CD-2E8FBEB6061D}">
      <dgm:prSet/>
      <dgm:spPr/>
      <dgm:t>
        <a:bodyPr/>
        <a:lstStyle/>
        <a:p>
          <a:endParaRPr lang="en-US"/>
        </a:p>
      </dgm:t>
    </dgm:pt>
    <dgm:pt modelId="{EBC2984D-CEAE-404E-892B-CBDACD1F705D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0B33A5B8-A578-4A2C-926B-DF62AD63C1B3}" type="parTrans" cxnId="{74D72C76-8FF7-4207-90FA-0E0ED147DA17}">
      <dgm:prSet/>
      <dgm:spPr/>
      <dgm:t>
        <a:bodyPr/>
        <a:lstStyle/>
        <a:p>
          <a:endParaRPr lang="en-US"/>
        </a:p>
      </dgm:t>
    </dgm:pt>
    <dgm:pt modelId="{F2BBB5EF-FA2A-43D8-871A-3F76433B063C}" type="sibTrans" cxnId="{74D72C76-8FF7-4207-90FA-0E0ED147DA17}">
      <dgm:prSet/>
      <dgm:spPr/>
      <dgm:t>
        <a:bodyPr/>
        <a:lstStyle/>
        <a:p>
          <a:endParaRPr lang="en-US"/>
        </a:p>
      </dgm:t>
    </dgm:pt>
    <dgm:pt modelId="{E29B5F4C-9980-4475-AAEE-26E7D2CBD374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A2B4D0CD-9FBA-42CA-83C7-46AD4C4B7375}" type="parTrans" cxnId="{1EE1E83A-7C04-46BC-8193-CAA159147E14}">
      <dgm:prSet/>
      <dgm:spPr/>
      <dgm:t>
        <a:bodyPr/>
        <a:lstStyle/>
        <a:p>
          <a:endParaRPr lang="en-US"/>
        </a:p>
      </dgm:t>
    </dgm:pt>
    <dgm:pt modelId="{5F1628F4-4919-4DCB-A32B-2B12848ED903}" type="sibTrans" cxnId="{1EE1E83A-7C04-46BC-8193-CAA159147E14}">
      <dgm:prSet/>
      <dgm:spPr/>
      <dgm:t>
        <a:bodyPr/>
        <a:lstStyle/>
        <a:p>
          <a:endParaRPr lang="en-US"/>
        </a:p>
      </dgm:t>
    </dgm:pt>
    <dgm:pt modelId="{449E8EAA-7271-4C95-996C-CDA205158746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C104B58C-8B7B-4C69-93CD-B0979CB0DFAF}" type="parTrans" cxnId="{C70DDFF8-F5C7-49F8-B7EF-71BB94636492}">
      <dgm:prSet/>
      <dgm:spPr/>
      <dgm:t>
        <a:bodyPr/>
        <a:lstStyle/>
        <a:p>
          <a:endParaRPr lang="en-US"/>
        </a:p>
      </dgm:t>
    </dgm:pt>
    <dgm:pt modelId="{ABDFF87F-850B-4430-95D7-A2D8FE6BED90}" type="sibTrans" cxnId="{C70DDFF8-F5C7-49F8-B7EF-71BB94636492}">
      <dgm:prSet/>
      <dgm:spPr/>
      <dgm:t>
        <a:bodyPr/>
        <a:lstStyle/>
        <a:p>
          <a:endParaRPr lang="en-US"/>
        </a:p>
      </dgm:t>
    </dgm:pt>
    <dgm:pt modelId="{46986DE3-4F8A-47F8-B0B4-DE72D5776257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D773C939-DD20-438A-84AB-73106624EC70}" type="parTrans" cxnId="{72C1C14E-545E-4DBB-AFF5-7DDD3015142A}">
      <dgm:prSet/>
      <dgm:spPr/>
      <dgm:t>
        <a:bodyPr/>
        <a:lstStyle/>
        <a:p>
          <a:endParaRPr lang="en-US"/>
        </a:p>
      </dgm:t>
    </dgm:pt>
    <dgm:pt modelId="{834006AC-045C-44B4-9285-7E58AEE7D0BB}" type="sibTrans" cxnId="{72C1C14E-545E-4DBB-AFF5-7DDD3015142A}">
      <dgm:prSet/>
      <dgm:spPr/>
      <dgm:t>
        <a:bodyPr/>
        <a:lstStyle/>
        <a:p>
          <a:endParaRPr lang="en-US"/>
        </a:p>
      </dgm:t>
    </dgm:pt>
    <dgm:pt modelId="{66FF1225-8423-4543-B83A-46E1450D57FB}" type="pres">
      <dgm:prSet presAssocID="{51D5CCEE-F947-4A04-B057-CA19321DCB1F}" presName="linear" presStyleCnt="0">
        <dgm:presLayoutVars>
          <dgm:animLvl val="lvl"/>
          <dgm:resizeHandles val="exact"/>
        </dgm:presLayoutVars>
      </dgm:prSet>
      <dgm:spPr/>
    </dgm:pt>
    <dgm:pt modelId="{A4914F92-F4F6-4BF7-852E-F8F7B5DB615A}" type="pres">
      <dgm:prSet presAssocID="{491980DD-B1BF-41ED-ADDF-C94056552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5B0209-E3B1-40B5-97C2-FC8E920145FC}" type="pres">
      <dgm:prSet presAssocID="{491980DD-B1BF-41ED-ADDF-C94056552AD2}" presName="childText" presStyleLbl="revTx" presStyleIdx="0" presStyleCnt="4">
        <dgm:presLayoutVars>
          <dgm:bulletEnabled val="1"/>
        </dgm:presLayoutVars>
      </dgm:prSet>
      <dgm:spPr/>
    </dgm:pt>
    <dgm:pt modelId="{0E2F40CC-7B9B-4318-BD02-860C08F29583}" type="pres">
      <dgm:prSet presAssocID="{76871C8A-D455-44CC-AE32-DE9E77ACD0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45C399-5F7F-411C-81D1-47F41E27B8DC}" type="pres">
      <dgm:prSet presAssocID="{76871C8A-D455-44CC-AE32-DE9E77ACD0B9}" presName="childText" presStyleLbl="revTx" presStyleIdx="1" presStyleCnt="4">
        <dgm:presLayoutVars>
          <dgm:bulletEnabled val="1"/>
        </dgm:presLayoutVars>
      </dgm:prSet>
      <dgm:spPr/>
    </dgm:pt>
    <dgm:pt modelId="{4A8BAE36-0CB0-4CC2-9798-1FEAA0DC33CC}" type="pres">
      <dgm:prSet presAssocID="{7FC06F67-E2D3-4988-9A37-FEB478FEF6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8A0D1-0C78-449F-A31C-D3E1EEB176A6}" type="pres">
      <dgm:prSet presAssocID="{7FC06F67-E2D3-4988-9A37-FEB478FEF6AB}" presName="childText" presStyleLbl="revTx" presStyleIdx="2" presStyleCnt="4">
        <dgm:presLayoutVars>
          <dgm:bulletEnabled val="1"/>
        </dgm:presLayoutVars>
      </dgm:prSet>
      <dgm:spPr/>
    </dgm:pt>
    <dgm:pt modelId="{11FB4972-A8A8-4153-AA11-B9098EA41E6B}" type="pres">
      <dgm:prSet presAssocID="{E29B5F4C-9980-4475-AAEE-26E7D2CBD3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D7B7B3-DC6F-4C6C-A35F-C27D9BF68281}" type="pres">
      <dgm:prSet presAssocID="{E29B5F4C-9980-4475-AAEE-26E7D2CBD37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70C990E-7B27-4445-98F8-829FE26738EF}" type="presOf" srcId="{7FC06F67-E2D3-4988-9A37-FEB478FEF6AB}" destId="{4A8BAE36-0CB0-4CC2-9798-1FEAA0DC33CC}" srcOrd="0" destOrd="0" presId="urn:microsoft.com/office/officeart/2005/8/layout/vList2"/>
    <dgm:cxn modelId="{706E2610-65B1-4282-B710-6DAADDFD3A1B}" srcId="{76871C8A-D455-44CC-AE32-DE9E77ACD0B9}" destId="{13DCFC0A-6230-46B0-B560-85DB3043A66E}" srcOrd="1" destOrd="0" parTransId="{8C7DE859-A16B-4ABC-B941-B048D02C186B}" sibTransId="{D221BD0C-1CF9-4597-BA88-0C240BCF0798}"/>
    <dgm:cxn modelId="{DF446424-80C8-4171-96EA-8FCD6D0DB3F7}" srcId="{76871C8A-D455-44CC-AE32-DE9E77ACD0B9}" destId="{BA2B0746-A7CF-4B83-BB0C-AFEB86E7C559}" srcOrd="0" destOrd="0" parTransId="{187F8B60-F10B-4CE9-A1F8-B880F867A52E}" sibTransId="{7F4C7755-CB30-4B31-8DC3-77D4EB055C34}"/>
    <dgm:cxn modelId="{27502329-CD5C-48A8-8E9A-E33E9617B884}" type="presOf" srcId="{EBC2984D-CEAE-404E-892B-CBDACD1F705D}" destId="{ADE8A0D1-0C78-449F-A31C-D3E1EEB176A6}" srcOrd="0" destOrd="1" presId="urn:microsoft.com/office/officeart/2005/8/layout/vList2"/>
    <dgm:cxn modelId="{0501DF29-AFB8-4346-ACC1-617C03C89B67}" srcId="{491980DD-B1BF-41ED-ADDF-C94056552AD2}" destId="{E067DA08-26F8-4968-A989-774F87473124}" srcOrd="1" destOrd="0" parTransId="{7B8FAA4E-E5CA-4C02-B9E7-357F8B444DC9}" sibTransId="{74C7F92D-51E3-4BD2-84B7-62771BE6CF03}"/>
    <dgm:cxn modelId="{6D5D372B-2023-4795-A81F-37D468AA1690}" type="presOf" srcId="{51D5CCEE-F947-4A04-B057-CA19321DCB1F}" destId="{66FF1225-8423-4543-B83A-46E1450D57FB}" srcOrd="0" destOrd="0" presId="urn:microsoft.com/office/officeart/2005/8/layout/vList2"/>
    <dgm:cxn modelId="{A2037C39-E688-4ED6-86E3-E67A8B03CE1E}" srcId="{51D5CCEE-F947-4A04-B057-CA19321DCB1F}" destId="{7FC06F67-E2D3-4988-9A37-FEB478FEF6AB}" srcOrd="2" destOrd="0" parTransId="{F4137924-D4E9-4890-8473-2FC53E7324C2}" sibTransId="{438059B1-B492-4BE1-943A-8D9936125E6E}"/>
    <dgm:cxn modelId="{C1A7A539-370E-4392-8FAC-49B6509A5D7C}" type="presOf" srcId="{76871C8A-D455-44CC-AE32-DE9E77ACD0B9}" destId="{0E2F40CC-7B9B-4318-BD02-860C08F29583}" srcOrd="0" destOrd="0" presId="urn:microsoft.com/office/officeart/2005/8/layout/vList2"/>
    <dgm:cxn modelId="{1EE1E83A-7C04-46BC-8193-CAA159147E14}" srcId="{51D5CCEE-F947-4A04-B057-CA19321DCB1F}" destId="{E29B5F4C-9980-4475-AAEE-26E7D2CBD374}" srcOrd="3" destOrd="0" parTransId="{A2B4D0CD-9FBA-42CA-83C7-46AD4C4B7375}" sibTransId="{5F1628F4-4919-4DCB-A32B-2B12848ED903}"/>
    <dgm:cxn modelId="{946DA45E-8BC8-4EA3-B10D-2262E64905A7}" type="presOf" srcId="{E067DA08-26F8-4968-A989-774F87473124}" destId="{9C5B0209-E3B1-40B5-97C2-FC8E920145FC}" srcOrd="0" destOrd="1" presId="urn:microsoft.com/office/officeart/2005/8/layout/vList2"/>
    <dgm:cxn modelId="{3F10F245-E34D-4961-8AC6-116DBAA02461}" type="presOf" srcId="{449E8EAA-7271-4C95-996C-CDA205158746}" destId="{21D7B7B3-DC6F-4C6C-A35F-C27D9BF68281}" srcOrd="0" destOrd="0" presId="urn:microsoft.com/office/officeart/2005/8/layout/vList2"/>
    <dgm:cxn modelId="{AF40AD68-D289-4E7F-AAF5-1E68AAA68413}" type="presOf" srcId="{6D959971-52F5-45A6-9F3B-51FCF99A0B89}" destId="{ADE8A0D1-0C78-449F-A31C-D3E1EEB176A6}" srcOrd="0" destOrd="0" presId="urn:microsoft.com/office/officeart/2005/8/layout/vList2"/>
    <dgm:cxn modelId="{1E3D364A-740F-431F-83A6-9532789D5D9E}" type="presOf" srcId="{491980DD-B1BF-41ED-ADDF-C94056552AD2}" destId="{A4914F92-F4F6-4BF7-852E-F8F7B5DB615A}" srcOrd="0" destOrd="0" presId="urn:microsoft.com/office/officeart/2005/8/layout/vList2"/>
    <dgm:cxn modelId="{FDB8BD4D-C5FF-4EF7-9865-870DBD799DA0}" type="presOf" srcId="{5CD89580-70B5-449F-A80E-11A52D02A206}" destId="{9C5B0209-E3B1-40B5-97C2-FC8E920145FC}" srcOrd="0" destOrd="0" presId="urn:microsoft.com/office/officeart/2005/8/layout/vList2"/>
    <dgm:cxn modelId="{72C1C14E-545E-4DBB-AFF5-7DDD3015142A}" srcId="{E29B5F4C-9980-4475-AAEE-26E7D2CBD374}" destId="{46986DE3-4F8A-47F8-B0B4-DE72D5776257}" srcOrd="1" destOrd="0" parTransId="{D773C939-DD20-438A-84AB-73106624EC70}" sibTransId="{834006AC-045C-44B4-9285-7E58AEE7D0BB}"/>
    <dgm:cxn modelId="{74D72C76-8FF7-4207-90FA-0E0ED147DA17}" srcId="{7FC06F67-E2D3-4988-9A37-FEB478FEF6AB}" destId="{EBC2984D-CEAE-404E-892B-CBDACD1F705D}" srcOrd="1" destOrd="0" parTransId="{0B33A5B8-A578-4A2C-926B-DF62AD63C1B3}" sibTransId="{F2BBB5EF-FA2A-43D8-871A-3F76433B063C}"/>
    <dgm:cxn modelId="{645FDC90-9F1D-4B90-9CFF-3E792C03E77A}" srcId="{491980DD-B1BF-41ED-ADDF-C94056552AD2}" destId="{5CD89580-70B5-449F-A80E-11A52D02A206}" srcOrd="0" destOrd="0" parTransId="{0B91D9D4-390E-435B-8A2A-E0FB8C54980D}" sibTransId="{5DF5B7EB-A3ED-4010-AD9D-C8949359D82B}"/>
    <dgm:cxn modelId="{2A004DA4-F67E-4DB4-BFB6-0559514E8629}" type="presOf" srcId="{E29B5F4C-9980-4475-AAEE-26E7D2CBD374}" destId="{11FB4972-A8A8-4153-AA11-B9098EA41E6B}" srcOrd="0" destOrd="0" presId="urn:microsoft.com/office/officeart/2005/8/layout/vList2"/>
    <dgm:cxn modelId="{907F62A7-D696-4587-82CD-2E8FBEB6061D}" srcId="{7FC06F67-E2D3-4988-9A37-FEB478FEF6AB}" destId="{6D959971-52F5-45A6-9F3B-51FCF99A0B89}" srcOrd="0" destOrd="0" parTransId="{1D0CA9F9-9700-4E17-B697-82EC7ED78BFC}" sibTransId="{58136615-3B37-4CBC-BD4F-228C60F9D037}"/>
    <dgm:cxn modelId="{A046B3AB-4644-49DE-8B11-F2E8799A59D1}" type="presOf" srcId="{BA2B0746-A7CF-4B83-BB0C-AFEB86E7C559}" destId="{EA45C399-5F7F-411C-81D1-47F41E27B8DC}" srcOrd="0" destOrd="0" presId="urn:microsoft.com/office/officeart/2005/8/layout/vList2"/>
    <dgm:cxn modelId="{A71A31B3-71D7-4BE2-BC4E-4829099CF8BD}" type="presOf" srcId="{46986DE3-4F8A-47F8-B0B4-DE72D5776257}" destId="{21D7B7B3-DC6F-4C6C-A35F-C27D9BF68281}" srcOrd="0" destOrd="1" presId="urn:microsoft.com/office/officeart/2005/8/layout/vList2"/>
    <dgm:cxn modelId="{5732E5CC-59F0-4A5F-AD0B-2D3FA6CAE489}" type="presOf" srcId="{13DCFC0A-6230-46B0-B560-85DB3043A66E}" destId="{EA45C399-5F7F-411C-81D1-47F41E27B8DC}" srcOrd="0" destOrd="1" presId="urn:microsoft.com/office/officeart/2005/8/layout/vList2"/>
    <dgm:cxn modelId="{915C41E5-53BE-4EC6-9A7E-A03ED258833E}" srcId="{51D5CCEE-F947-4A04-B057-CA19321DCB1F}" destId="{491980DD-B1BF-41ED-ADDF-C94056552AD2}" srcOrd="0" destOrd="0" parTransId="{E9D98613-77A1-4861-AF2F-22F67698E0F7}" sibTransId="{D17796EE-8722-4F19-B59F-17A2BB3D923C}"/>
    <dgm:cxn modelId="{2D7317F8-FC90-4E09-AA4F-068FA4D18C85}" srcId="{51D5CCEE-F947-4A04-B057-CA19321DCB1F}" destId="{76871C8A-D455-44CC-AE32-DE9E77ACD0B9}" srcOrd="1" destOrd="0" parTransId="{9C413348-2015-4036-BBAF-AAAEB3546282}" sibTransId="{CBD7E227-8F79-46F2-A849-C415F1EFC7CE}"/>
    <dgm:cxn modelId="{C70DDFF8-F5C7-49F8-B7EF-71BB94636492}" srcId="{E29B5F4C-9980-4475-AAEE-26E7D2CBD374}" destId="{449E8EAA-7271-4C95-996C-CDA205158746}" srcOrd="0" destOrd="0" parTransId="{C104B58C-8B7B-4C69-93CD-B0979CB0DFAF}" sibTransId="{ABDFF87F-850B-4430-95D7-A2D8FE6BED90}"/>
    <dgm:cxn modelId="{E8F4B95C-5A7C-4AEF-AE3A-8602DAF3A19D}" type="presParOf" srcId="{66FF1225-8423-4543-B83A-46E1450D57FB}" destId="{A4914F92-F4F6-4BF7-852E-F8F7B5DB615A}" srcOrd="0" destOrd="0" presId="urn:microsoft.com/office/officeart/2005/8/layout/vList2"/>
    <dgm:cxn modelId="{2911426C-7376-4085-8E99-8D3BD85246EF}" type="presParOf" srcId="{66FF1225-8423-4543-B83A-46E1450D57FB}" destId="{9C5B0209-E3B1-40B5-97C2-FC8E920145FC}" srcOrd="1" destOrd="0" presId="urn:microsoft.com/office/officeart/2005/8/layout/vList2"/>
    <dgm:cxn modelId="{799C38B7-DDD5-44ED-A008-8ADC032AA77D}" type="presParOf" srcId="{66FF1225-8423-4543-B83A-46E1450D57FB}" destId="{0E2F40CC-7B9B-4318-BD02-860C08F29583}" srcOrd="2" destOrd="0" presId="urn:microsoft.com/office/officeart/2005/8/layout/vList2"/>
    <dgm:cxn modelId="{A8971809-8A60-4864-9265-2E27D696878C}" type="presParOf" srcId="{66FF1225-8423-4543-B83A-46E1450D57FB}" destId="{EA45C399-5F7F-411C-81D1-47F41E27B8DC}" srcOrd="3" destOrd="0" presId="urn:microsoft.com/office/officeart/2005/8/layout/vList2"/>
    <dgm:cxn modelId="{3038D8FC-D8B5-4521-A8EC-EF2B4E844980}" type="presParOf" srcId="{66FF1225-8423-4543-B83A-46E1450D57FB}" destId="{4A8BAE36-0CB0-4CC2-9798-1FEAA0DC33CC}" srcOrd="4" destOrd="0" presId="urn:microsoft.com/office/officeart/2005/8/layout/vList2"/>
    <dgm:cxn modelId="{FC5BD75C-C180-4B88-A52C-7946FB0C70ED}" type="presParOf" srcId="{66FF1225-8423-4543-B83A-46E1450D57FB}" destId="{ADE8A0D1-0C78-449F-A31C-D3E1EEB176A6}" srcOrd="5" destOrd="0" presId="urn:microsoft.com/office/officeart/2005/8/layout/vList2"/>
    <dgm:cxn modelId="{836964DC-F566-4D64-9847-EB55D7220029}" type="presParOf" srcId="{66FF1225-8423-4543-B83A-46E1450D57FB}" destId="{11FB4972-A8A8-4153-AA11-B9098EA41E6B}" srcOrd="6" destOrd="0" presId="urn:microsoft.com/office/officeart/2005/8/layout/vList2"/>
    <dgm:cxn modelId="{FB334484-2A9A-4D9B-A368-63D7C1913E26}" type="presParOf" srcId="{66FF1225-8423-4543-B83A-46E1450D57FB}" destId="{21D7B7B3-DC6F-4C6C-A35F-C27D9BF6828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/>
            <a:t>Bezoekers aan de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 dirty="0"/>
            <a:t>Over budget </a:t>
          </a:r>
          <a:r>
            <a:rPr lang="en-GB" dirty="0" err="1"/>
            <a:t>gaan</a:t>
          </a:r>
          <a:endParaRPr lang="en-US" dirty="0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36074369-0115-4393-97AA-E57C973E0876}">
      <dgm:prSet/>
      <dgm:spPr/>
      <dgm:t>
        <a:bodyPr/>
        <a:lstStyle/>
        <a:p>
          <a:r>
            <a:rPr lang="nl-BE" dirty="0"/>
            <a:t>Debuggen</a:t>
          </a:r>
          <a:endParaRPr lang="en-US" dirty="0"/>
        </a:p>
      </dgm:t>
    </dgm:pt>
    <dgm:pt modelId="{582CA677-CE55-4CD9-BE96-699B38B159FA}" type="parTrans" cxnId="{A81E3B6A-6BD7-4835-A1AF-026CC21EB88C}">
      <dgm:prSet/>
      <dgm:spPr/>
      <dgm:t>
        <a:bodyPr/>
        <a:lstStyle/>
        <a:p>
          <a:endParaRPr lang="nl-BE"/>
        </a:p>
      </dgm:t>
    </dgm:pt>
    <dgm:pt modelId="{5A158C2C-3DDE-4BBD-A615-2A1A16CFAD96}" type="sibTrans" cxnId="{A81E3B6A-6BD7-4835-A1AF-026CC21EB88C}">
      <dgm:prSet/>
      <dgm:spPr/>
      <dgm:t>
        <a:bodyPr/>
        <a:lstStyle/>
        <a:p>
          <a:endParaRPr lang="nl-BE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E17F914-79FF-4B64-A940-98991D921D13}" type="pres">
      <dgm:prSet presAssocID="{9D32B27A-D791-4E2E-B9B0-E17612FF411F}" presName="spacer" presStyleCnt="0"/>
      <dgm:spPr/>
    </dgm:pt>
    <dgm:pt modelId="{70E791D1-2637-4139-8317-AEC5123D5587}" type="pres">
      <dgm:prSet presAssocID="{36074369-0115-4393-97AA-E57C973E08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A81E3B6A-6BD7-4835-A1AF-026CC21EB88C}" srcId="{37E9AF23-19A9-4B1C-AACA-7A952C0F88AA}" destId="{36074369-0115-4393-97AA-E57C973E0876}" srcOrd="2" destOrd="0" parTransId="{582CA677-CE55-4CD9-BE96-699B38B159FA}" sibTransId="{5A158C2C-3DDE-4BBD-A615-2A1A16CFAD96}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1D14D3A2-898C-4627-94A6-8B63F85271AA}" type="presOf" srcId="{36074369-0115-4393-97AA-E57C973E0876}" destId="{70E791D1-2637-4139-8317-AEC5123D5587}" srcOrd="0" destOrd="0" presId="urn:microsoft.com/office/officeart/2005/8/layout/vList2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  <dgm:cxn modelId="{0A3660EC-F7B8-496E-8E55-605F977B54F9}" type="presParOf" srcId="{EDD9C195-7D14-4703-B76C-CC9C0EFD5C0F}" destId="{7E17F914-79FF-4B64-A940-98991D921D13}" srcOrd="3" destOrd="0" presId="urn:microsoft.com/office/officeart/2005/8/layout/vList2"/>
    <dgm:cxn modelId="{03809C89-3E38-47C0-88FB-FB78B6F6235A}" type="presParOf" srcId="{EDD9C195-7D14-4703-B76C-CC9C0EFD5C0F}" destId="{70E791D1-2637-4139-8317-AEC5123D558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14F92-F4F6-4BF7-852E-F8F7B5DB615A}">
      <dsp:nvSpPr>
        <dsp:cNvPr id="0" name=""/>
        <dsp:cNvSpPr/>
      </dsp:nvSpPr>
      <dsp:spPr>
        <a:xfrm>
          <a:off x="0" y="6355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Robbe De Wispelaere</a:t>
          </a:r>
          <a:endParaRPr lang="en-US" sz="2200" kern="1200"/>
        </a:p>
      </dsp:txBody>
      <dsp:txXfrm>
        <a:off x="25759" y="89312"/>
        <a:ext cx="5994614" cy="476152"/>
      </dsp:txXfrm>
    </dsp:sp>
    <dsp:sp modelId="{9C5B0209-E3B1-40B5-97C2-FC8E920145FC}">
      <dsp:nvSpPr>
        <dsp:cNvPr id="0" name=""/>
        <dsp:cNvSpPr/>
      </dsp:nvSpPr>
      <dsp:spPr>
        <a:xfrm>
          <a:off x="0" y="59122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Scrum master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Hardware</a:t>
          </a:r>
          <a:endParaRPr lang="en-US" sz="1700" kern="1200"/>
        </a:p>
      </dsp:txBody>
      <dsp:txXfrm>
        <a:off x="0" y="591223"/>
        <a:ext cx="6046132" cy="592020"/>
      </dsp:txXfrm>
    </dsp:sp>
    <dsp:sp modelId="{0E2F40CC-7B9B-4318-BD02-860C08F29583}">
      <dsp:nvSpPr>
        <dsp:cNvPr id="0" name=""/>
        <dsp:cNvSpPr/>
      </dsp:nvSpPr>
      <dsp:spPr>
        <a:xfrm>
          <a:off x="0" y="118324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Aitor Vannevel</a:t>
          </a:r>
          <a:endParaRPr lang="en-US" sz="2200" kern="1200"/>
        </a:p>
      </dsp:txBody>
      <dsp:txXfrm>
        <a:off x="25759" y="1209002"/>
        <a:ext cx="5994614" cy="476152"/>
      </dsp:txXfrm>
    </dsp:sp>
    <dsp:sp modelId="{EA45C399-5F7F-411C-81D1-47F41E27B8DC}">
      <dsp:nvSpPr>
        <dsp:cNvPr id="0" name=""/>
        <dsp:cNvSpPr/>
      </dsp:nvSpPr>
      <dsp:spPr>
        <a:xfrm>
          <a:off x="0" y="171091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server</a:t>
          </a:r>
          <a:endParaRPr lang="en-US" sz="1700" kern="1200"/>
        </a:p>
      </dsp:txBody>
      <dsp:txXfrm>
        <a:off x="0" y="1710913"/>
        <a:ext cx="6046132" cy="592020"/>
      </dsp:txXfrm>
    </dsp:sp>
    <dsp:sp modelId="{4A8BAE36-0CB0-4CC2-9798-1FEAA0DC33CC}">
      <dsp:nvSpPr>
        <dsp:cNvPr id="0" name=""/>
        <dsp:cNvSpPr/>
      </dsp:nvSpPr>
      <dsp:spPr>
        <a:xfrm>
          <a:off x="0" y="230293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Simon Stijnen</a:t>
          </a:r>
          <a:endParaRPr lang="en-US" sz="2200" kern="1200"/>
        </a:p>
      </dsp:txBody>
      <dsp:txXfrm>
        <a:off x="25759" y="2328692"/>
        <a:ext cx="5994614" cy="476152"/>
      </dsp:txXfrm>
    </dsp:sp>
    <dsp:sp modelId="{ADE8A0D1-0C78-449F-A31C-D3E1EEB176A6}">
      <dsp:nvSpPr>
        <dsp:cNvPr id="0" name=""/>
        <dsp:cNvSpPr/>
      </dsp:nvSpPr>
      <dsp:spPr>
        <a:xfrm>
          <a:off x="0" y="283060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Website</a:t>
          </a:r>
          <a:endParaRPr lang="en-US" sz="1700" kern="1200"/>
        </a:p>
      </dsp:txBody>
      <dsp:txXfrm>
        <a:off x="0" y="2830603"/>
        <a:ext cx="6046132" cy="592020"/>
      </dsp:txXfrm>
    </dsp:sp>
    <dsp:sp modelId="{11FB4972-A8A8-4153-AA11-B9098EA41E6B}">
      <dsp:nvSpPr>
        <dsp:cNvPr id="0" name=""/>
        <dsp:cNvSpPr/>
      </dsp:nvSpPr>
      <dsp:spPr>
        <a:xfrm>
          <a:off x="0" y="342262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Niels Denoo</a:t>
          </a:r>
          <a:endParaRPr lang="en-US" sz="2200" kern="1200"/>
        </a:p>
      </dsp:txBody>
      <dsp:txXfrm>
        <a:off x="25759" y="3448382"/>
        <a:ext cx="5994614" cy="476152"/>
      </dsp:txXfrm>
    </dsp:sp>
    <dsp:sp modelId="{21D7B7B3-DC6F-4C6C-A35F-C27D9BF68281}">
      <dsp:nvSpPr>
        <dsp:cNvPr id="0" name=""/>
        <dsp:cNvSpPr/>
      </dsp:nvSpPr>
      <dsp:spPr>
        <a:xfrm>
          <a:off x="0" y="395029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Documentatie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Hardware</a:t>
          </a:r>
          <a:endParaRPr lang="en-US" sz="1700" kern="1200"/>
        </a:p>
      </dsp:txBody>
      <dsp:txXfrm>
        <a:off x="0" y="3950293"/>
        <a:ext cx="6046132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826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Leerlingen</a:t>
          </a:r>
          <a:r>
            <a:rPr lang="nl-BE" sz="3600" kern="1200" dirty="0"/>
            <a:t> en docenten</a:t>
          </a:r>
          <a:endParaRPr lang="en-US" sz="3600" kern="1200" dirty="0"/>
        </a:p>
      </dsp:txBody>
      <dsp:txXfrm>
        <a:off x="42151" y="224768"/>
        <a:ext cx="5961830" cy="779158"/>
      </dsp:txXfrm>
    </dsp:sp>
    <dsp:sp modelId="{EC647497-0F4A-43ED-9E5A-B767CC65D4A5}">
      <dsp:nvSpPr>
        <dsp:cNvPr id="0" name=""/>
        <dsp:cNvSpPr/>
      </dsp:nvSpPr>
      <dsp:spPr>
        <a:xfrm>
          <a:off x="0" y="11497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Bezoekers aan de school</a:t>
          </a:r>
          <a:endParaRPr lang="en-US" sz="3600" kern="1200" dirty="0"/>
        </a:p>
      </dsp:txBody>
      <dsp:txXfrm>
        <a:off x="42151" y="1191908"/>
        <a:ext cx="5961830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Tijd</a:t>
          </a:r>
          <a:endParaRPr lang="en-US" sz="2800" kern="120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Kennis</a:t>
          </a:r>
          <a:endParaRPr lang="en-US" sz="2800" kern="120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3770"/>
          <a:ext cx="6049053" cy="5756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Late </a:t>
          </a:r>
          <a:r>
            <a:rPr lang="en-GB" sz="2400" kern="1200" dirty="0" err="1"/>
            <a:t>leveringen</a:t>
          </a:r>
          <a:endParaRPr lang="en-US" sz="2400" kern="1200" dirty="0"/>
        </a:p>
      </dsp:txBody>
      <dsp:txXfrm>
        <a:off x="28100" y="31870"/>
        <a:ext cx="5992853" cy="519439"/>
      </dsp:txXfrm>
    </dsp:sp>
    <dsp:sp modelId="{FB31CD53-8C50-4876-8EF5-FA28356549F1}">
      <dsp:nvSpPr>
        <dsp:cNvPr id="0" name=""/>
        <dsp:cNvSpPr/>
      </dsp:nvSpPr>
      <dsp:spPr>
        <a:xfrm>
          <a:off x="0" y="648530"/>
          <a:ext cx="6049053" cy="575639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Over budget </a:t>
          </a:r>
          <a:r>
            <a:rPr lang="en-GB" sz="2400" kern="1200" dirty="0" err="1"/>
            <a:t>gaan</a:t>
          </a:r>
          <a:endParaRPr lang="en-US" sz="2400" kern="1200" dirty="0"/>
        </a:p>
      </dsp:txBody>
      <dsp:txXfrm>
        <a:off x="28100" y="676630"/>
        <a:ext cx="5992853" cy="519439"/>
      </dsp:txXfrm>
    </dsp:sp>
    <dsp:sp modelId="{70E791D1-2637-4139-8317-AEC5123D5587}">
      <dsp:nvSpPr>
        <dsp:cNvPr id="0" name=""/>
        <dsp:cNvSpPr/>
      </dsp:nvSpPr>
      <dsp:spPr>
        <a:xfrm>
          <a:off x="0" y="1293290"/>
          <a:ext cx="6049053" cy="575639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/>
            <a:t>Debuggen</a:t>
          </a:r>
          <a:endParaRPr lang="en-US" sz="2400" kern="1200" dirty="0"/>
        </a:p>
      </dsp:txBody>
      <dsp:txXfrm>
        <a:off x="28100" y="1321390"/>
        <a:ext cx="5992853" cy="5194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515430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0F1D-88D7-0591-4276-249A83B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71" y="422366"/>
            <a:ext cx="8468427" cy="46576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808400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B60F51D-2223-59CC-3A6C-E67CCB92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2" name="InteractiveCorridor">
            <a:hlinkClick r:id="" action="ppaction://media"/>
            <a:extLst>
              <a:ext uri="{FF2B5EF4-FFF2-40B4-BE49-F238E27FC236}">
                <a16:creationId xmlns:a16="http://schemas.microsoft.com/office/drawing/2014/main" id="{04D99609-FA2C-64D6-9F0B-703F23383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9794" y="863390"/>
            <a:ext cx="2935561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822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F05-0159-2160-CC8D-0A63AFD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Team</a:t>
            </a:r>
            <a:endParaRPr lang="nl-B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2FD42-5679-433C-380A-093ED581A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84350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6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 </a:t>
            </a:r>
            <a:r>
              <a:rPr lang="en-GB" sz="4000" dirty="0" err="1"/>
              <a:t>opdracht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32745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2636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</TotalTime>
  <Words>100</Words>
  <Application>Microsoft Office PowerPoint</Application>
  <PresentationFormat>Breedbeeld</PresentationFormat>
  <Paragraphs>52</Paragraphs>
  <Slides>17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Aptos</vt:lpstr>
      <vt:lpstr>Arial</vt:lpstr>
      <vt:lpstr>Century Gothic</vt:lpstr>
      <vt:lpstr>Mesh</vt:lpstr>
      <vt:lpstr>Interactive Corridor</vt:lpstr>
      <vt:lpstr>Team</vt:lpstr>
      <vt:lpstr>De opdracht</vt:lpstr>
      <vt:lpstr>Stakeholders</vt:lpstr>
      <vt:lpstr>Beperkingen</vt:lpstr>
      <vt:lpstr>PowerPoint-presentatie</vt:lpstr>
      <vt:lpstr>PowerPoint-presentatie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Demo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Robbe De Wispelaere</cp:lastModifiedBy>
  <cp:revision>17</cp:revision>
  <dcterms:created xsi:type="dcterms:W3CDTF">2024-04-22T06:48:14Z</dcterms:created>
  <dcterms:modified xsi:type="dcterms:W3CDTF">2024-05-14T07:00:19Z</dcterms:modified>
</cp:coreProperties>
</file>